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7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F62DAF-4E75-44E0-9535-38A9D3ED2352}" type="datetimeFigureOut">
              <a:rPr lang="en-US" smtClean="0"/>
              <a:pPr/>
              <a:t>8/1/2010</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07B66C-2DE4-44FD-98EF-F336F97E6096}"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807B66C-2DE4-44FD-98EF-F336F97E6096}" type="slidenum">
              <a:rPr lang="en-GB" smtClean="0"/>
              <a:pPr/>
              <a:t>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0FC3680-44E7-44F2-9656-B7D3D0F0BAC5}" type="datetimeFigureOut">
              <a:rPr lang="en-US" smtClean="0"/>
              <a:pPr/>
              <a:t>8/1/2010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A381205-9E3F-4326-A4B2-4223228C727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0FC3680-44E7-44F2-9656-B7D3D0F0BAC5}" type="datetimeFigureOut">
              <a:rPr lang="en-US" smtClean="0"/>
              <a:pPr/>
              <a:t>8/1/2010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A381205-9E3F-4326-A4B2-4223228C727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0FC3680-44E7-44F2-9656-B7D3D0F0BAC5}" type="datetimeFigureOut">
              <a:rPr lang="en-US" smtClean="0"/>
              <a:pPr/>
              <a:t>8/1/2010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A381205-9E3F-4326-A4B2-4223228C727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0FC3680-44E7-44F2-9656-B7D3D0F0BAC5}" type="datetimeFigureOut">
              <a:rPr lang="en-US" smtClean="0"/>
              <a:pPr/>
              <a:t>8/1/2010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A381205-9E3F-4326-A4B2-4223228C727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FC3680-44E7-44F2-9656-B7D3D0F0BAC5}" type="datetimeFigureOut">
              <a:rPr lang="en-US" smtClean="0"/>
              <a:pPr/>
              <a:t>8/1/2010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A381205-9E3F-4326-A4B2-4223228C727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0FC3680-44E7-44F2-9656-B7D3D0F0BAC5}" type="datetimeFigureOut">
              <a:rPr lang="en-US" smtClean="0"/>
              <a:pPr/>
              <a:t>8/1/2010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A381205-9E3F-4326-A4B2-4223228C727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0FC3680-44E7-44F2-9656-B7D3D0F0BAC5}" type="datetimeFigureOut">
              <a:rPr lang="en-US" smtClean="0"/>
              <a:pPr/>
              <a:t>8/1/2010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A381205-9E3F-4326-A4B2-4223228C727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0FC3680-44E7-44F2-9656-B7D3D0F0BAC5}" type="datetimeFigureOut">
              <a:rPr lang="en-US" smtClean="0"/>
              <a:pPr/>
              <a:t>8/1/2010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A381205-9E3F-4326-A4B2-4223228C727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FC3680-44E7-44F2-9656-B7D3D0F0BAC5}" type="datetimeFigureOut">
              <a:rPr lang="en-US" smtClean="0"/>
              <a:pPr/>
              <a:t>8/1/2010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A381205-9E3F-4326-A4B2-4223228C727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FC3680-44E7-44F2-9656-B7D3D0F0BAC5}" type="datetimeFigureOut">
              <a:rPr lang="en-US" smtClean="0"/>
              <a:pPr/>
              <a:t>8/1/2010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A381205-9E3F-4326-A4B2-4223228C727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FC3680-44E7-44F2-9656-B7D3D0F0BAC5}" type="datetimeFigureOut">
              <a:rPr lang="en-US" smtClean="0"/>
              <a:pPr/>
              <a:t>8/1/2010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A381205-9E3F-4326-A4B2-4223228C727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FC3680-44E7-44F2-9656-B7D3D0F0BAC5}" type="datetimeFigureOut">
              <a:rPr lang="en-US" smtClean="0"/>
              <a:pPr/>
              <a:t>8/1/2010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381205-9E3F-4326-A4B2-4223228C727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
            <a:ext cx="7772400" cy="642917"/>
          </a:xfrm>
        </p:spPr>
        <p:txBody>
          <a:bodyPr>
            <a:normAutofit fontScale="90000"/>
          </a:bodyPr>
          <a:lstStyle/>
          <a:p>
            <a:r>
              <a:rPr lang="en-GB" u="sng" dirty="0" smtClean="0"/>
              <a:t>The Beginnings</a:t>
            </a:r>
            <a:endParaRPr lang="en-GB" u="sng" dirty="0"/>
          </a:p>
        </p:txBody>
      </p:sp>
      <p:sp>
        <p:nvSpPr>
          <p:cNvPr id="6" name="Subtitle 5"/>
          <p:cNvSpPr>
            <a:spLocks noGrp="1"/>
          </p:cNvSpPr>
          <p:nvPr>
            <p:ph type="subTitle" idx="1"/>
          </p:nvPr>
        </p:nvSpPr>
        <p:spPr>
          <a:xfrm>
            <a:off x="0" y="642918"/>
            <a:ext cx="9144000" cy="6215082"/>
          </a:xfrm>
        </p:spPr>
        <p:txBody>
          <a:bodyPr>
            <a:normAutofit/>
          </a:bodyPr>
          <a:lstStyle/>
          <a:p>
            <a:pPr algn="l"/>
            <a:r>
              <a:rPr lang="en-GB" sz="1400" dirty="0">
                <a:solidFill>
                  <a:schemeClr val="tx1"/>
                </a:solidFill>
              </a:rPr>
              <a:t>The first football recorded for Middleton Cheney was against Kings Sutton Ramblers in December </a:t>
            </a:r>
            <a:r>
              <a:rPr lang="en-GB" sz="1400" dirty="0" smtClean="0">
                <a:solidFill>
                  <a:schemeClr val="tx1"/>
                </a:solidFill>
              </a:rPr>
              <a:t>1884,when </a:t>
            </a:r>
            <a:r>
              <a:rPr lang="en-GB" sz="1400" dirty="0">
                <a:solidFill>
                  <a:schemeClr val="tx1"/>
                </a:solidFill>
              </a:rPr>
              <a:t>Middleton won 3-1. Middleton's team on that day was - A. Mold, goalkeeper, H. Baylis and W. Baker, backs, Alf Mold, J. Cannings, Arthur Mold, half backs, Griffiths, R. Pinfold, Dudley, W. Aris and G.P. Smith, forwards. Very </a:t>
            </a:r>
            <a:r>
              <a:rPr lang="en-GB" sz="1400" dirty="0" smtClean="0">
                <a:solidFill>
                  <a:schemeClr val="tx1"/>
                </a:solidFill>
              </a:rPr>
              <a:t>little </a:t>
            </a:r>
            <a:r>
              <a:rPr lang="en-GB" sz="1400" dirty="0">
                <a:solidFill>
                  <a:schemeClr val="tx1"/>
                </a:solidFill>
              </a:rPr>
              <a:t>is recorded from then until about 1910.  It was at this time that one of the most incredible achievements is written down.  Middleton had a fixture against Byfield, at Byfield, and the only means of fulfilling this was for most of the players to walk the distance.  After assembling at the Red Lion, those who had no other transport walked to Byfield (10 miles) played the match </a:t>
            </a:r>
            <a:r>
              <a:rPr lang="en-GB" sz="1400" dirty="0" smtClean="0">
                <a:solidFill>
                  <a:schemeClr val="tx1"/>
                </a:solidFill>
              </a:rPr>
              <a:t>and</a:t>
            </a:r>
          </a:p>
          <a:p>
            <a:pPr algn="l"/>
            <a:r>
              <a:rPr lang="en-GB" sz="1400" dirty="0" smtClean="0">
                <a:solidFill>
                  <a:schemeClr val="tx1"/>
                </a:solidFill>
              </a:rPr>
              <a:t>walked home</a:t>
            </a:r>
            <a:r>
              <a:rPr lang="en-GB" sz="1400" dirty="0">
                <a:solidFill>
                  <a:schemeClr val="tx1"/>
                </a:solidFill>
              </a:rPr>
              <a:t>.  This must indicate the great enthusiasm for the game. </a:t>
            </a:r>
          </a:p>
          <a:p>
            <a:pPr algn="l"/>
            <a:r>
              <a:rPr lang="en-GB" sz="1400" dirty="0">
                <a:solidFill>
                  <a:schemeClr val="tx1"/>
                </a:solidFill>
              </a:rPr>
              <a:t>The village team continued after 1918 but unfortunately the teenage lads had difficulty in getting a game so they decided to form a club and team of their own.  The first meeting of this new club, calling themselves the Flashlights, was held in the Jeffs hovel in Salmons Lane.  It was from here that Bob </a:t>
            </a:r>
            <a:r>
              <a:rPr lang="en-GB" sz="1400" dirty="0" smtClean="0">
                <a:solidFill>
                  <a:schemeClr val="tx1"/>
                </a:solidFill>
              </a:rPr>
              <a:t>Jeffs</a:t>
            </a:r>
            <a:r>
              <a:rPr lang="en-GB" sz="1400" dirty="0">
                <a:solidFill>
                  <a:schemeClr val="tx1"/>
                </a:solidFill>
              </a:rPr>
              <a:t> </a:t>
            </a:r>
            <a:r>
              <a:rPr lang="en-GB" sz="1400" dirty="0" smtClean="0">
                <a:solidFill>
                  <a:schemeClr val="tx1"/>
                </a:solidFill>
              </a:rPr>
              <a:t>became </a:t>
            </a:r>
            <a:r>
              <a:rPr lang="en-GB" sz="1400" dirty="0">
                <a:solidFill>
                  <a:schemeClr val="tx1"/>
                </a:solidFill>
              </a:rPr>
              <a:t>the first secretary.  Included in the gathering were Bob's brother Tom, Arthur and Charlie Merrivale, Ginger Hawkins, Willie Timms (Ucker) and </a:t>
            </a:r>
            <a:r>
              <a:rPr lang="en-GB" sz="1400" dirty="0" smtClean="0">
                <a:solidFill>
                  <a:schemeClr val="tx1"/>
                </a:solidFill>
              </a:rPr>
              <a:t>Fuggie Mold</a:t>
            </a:r>
            <a:r>
              <a:rPr lang="en-GB" sz="1400" dirty="0">
                <a:solidFill>
                  <a:schemeClr val="tx1"/>
                </a:solidFill>
              </a:rPr>
              <a:t>. </a:t>
            </a:r>
            <a:r>
              <a:rPr lang="en-GB" sz="1400" dirty="0" smtClean="0">
                <a:solidFill>
                  <a:schemeClr val="tx1"/>
                </a:solidFill>
              </a:rPr>
              <a:t> The </a:t>
            </a:r>
            <a:r>
              <a:rPr lang="en-GB" sz="1400" dirty="0">
                <a:solidFill>
                  <a:schemeClr val="tx1"/>
                </a:solidFill>
              </a:rPr>
              <a:t>first game was played in 1921.</a:t>
            </a:r>
          </a:p>
          <a:p>
            <a:pPr algn="l"/>
            <a:r>
              <a:rPr lang="en-GB" sz="1400" dirty="0">
                <a:solidFill>
                  <a:schemeClr val="tx1"/>
                </a:solidFill>
              </a:rPr>
              <a:t>Owing to these events, the village club had difficulty in attracting youngsters and they gradually faded out, while the Flashlights continued.  The present club is now the continuation of the Flashlights</a:t>
            </a:r>
            <a:r>
              <a:rPr lang="en-GB" sz="1400" dirty="0" smtClean="0">
                <a:solidFill>
                  <a:schemeClr val="tx1"/>
                </a:solidFill>
              </a:rPr>
              <a:t>. </a:t>
            </a:r>
          </a:p>
          <a:p>
            <a:pPr algn="l"/>
            <a:r>
              <a:rPr lang="en-GB" sz="1400" dirty="0" smtClean="0">
                <a:solidFill>
                  <a:schemeClr val="tx1"/>
                </a:solidFill>
              </a:rPr>
              <a:t>When the Flashlights were first formed it was agreed to canvas the village for funds, which included calling at the Rectory. The spokesman here had a slight speech impediment and was not particularly articulate so he had some difficulty in delivering his message. The request went more  or less as follows</a:t>
            </a:r>
          </a:p>
          <a:p>
            <a:pPr algn="l"/>
            <a:r>
              <a:rPr lang="en-GB" sz="1400" dirty="0" smtClean="0">
                <a:solidFill>
                  <a:schemeClr val="tx1"/>
                </a:solidFill>
              </a:rPr>
              <a:t>The Rector Rev H P Brown answered the door and was asked “Pease would you like to </a:t>
            </a:r>
            <a:r>
              <a:rPr lang="en-GB" sz="1400" dirty="0" smtClean="0">
                <a:solidFill>
                  <a:schemeClr val="tx1"/>
                </a:solidFill>
              </a:rPr>
              <a:t>subscribe </a:t>
            </a:r>
            <a:r>
              <a:rPr lang="en-GB" sz="1400" dirty="0" smtClean="0">
                <a:solidFill>
                  <a:schemeClr val="tx1"/>
                </a:solidFill>
              </a:rPr>
              <a:t>to Middleton Flashlights, they be playing </a:t>
            </a:r>
            <a:r>
              <a:rPr lang="en-GB" sz="1400" dirty="0" smtClean="0">
                <a:solidFill>
                  <a:schemeClr val="tx1"/>
                </a:solidFill>
              </a:rPr>
              <a:t>Tsuseway</a:t>
            </a:r>
            <a:r>
              <a:rPr lang="en-GB" sz="1400" dirty="0" smtClean="0">
                <a:solidFill>
                  <a:schemeClr val="tx1"/>
                </a:solidFill>
              </a:rPr>
              <a:t> Tars on Saturday” The Rector replied, “I don’t understand what you want” whereupon the request was repeated. The Rector said “I still don’t understand your meaning” and was meet by “</a:t>
            </a:r>
            <a:r>
              <a:rPr lang="en-GB" sz="1400" dirty="0" smtClean="0">
                <a:solidFill>
                  <a:schemeClr val="tx1"/>
                </a:solidFill>
              </a:rPr>
              <a:t>Budder</a:t>
            </a:r>
            <a:r>
              <a:rPr lang="en-GB" sz="1400" dirty="0" smtClean="0">
                <a:solidFill>
                  <a:schemeClr val="tx1"/>
                </a:solidFill>
              </a:rPr>
              <a:t> </a:t>
            </a:r>
            <a:r>
              <a:rPr lang="en-GB" sz="1400" dirty="0" smtClean="0">
                <a:solidFill>
                  <a:schemeClr val="tx1"/>
                </a:solidFill>
              </a:rPr>
              <a:t>yer</a:t>
            </a:r>
            <a:r>
              <a:rPr lang="en-GB" sz="1400" dirty="0" smtClean="0">
                <a:solidFill>
                  <a:schemeClr val="tx1"/>
                </a:solidFill>
              </a:rPr>
              <a:t> yen” on leaving the comment came back “What an old </a:t>
            </a:r>
            <a:r>
              <a:rPr lang="en-GB" sz="1400" dirty="0" smtClean="0">
                <a:solidFill>
                  <a:schemeClr val="tx1"/>
                </a:solidFill>
              </a:rPr>
              <a:t>stinfint</a:t>
            </a:r>
            <a:r>
              <a:rPr lang="en-GB" sz="1400" dirty="0" smtClean="0">
                <a:solidFill>
                  <a:schemeClr val="tx1"/>
                </a:solidFill>
              </a:rPr>
              <a:t>”.</a:t>
            </a:r>
          </a:p>
          <a:p>
            <a:pPr algn="l"/>
            <a:r>
              <a:rPr lang="en-GB" sz="1400" dirty="0" smtClean="0">
                <a:solidFill>
                  <a:schemeClr val="tx1"/>
                </a:solidFill>
              </a:rPr>
              <a:t>It was from this lowly and inauspicious beginning that Middleton built an excellent team, winning most of the district competitions. Both the 1935 and 1946-7 seasons were particularly successful, when on the latter occasion the team won all five competitions entered.</a:t>
            </a:r>
          </a:p>
          <a:p>
            <a:pPr algn="l"/>
            <a:endParaRPr lang="en-GB" sz="1400" dirty="0">
              <a:solidFill>
                <a:schemeClr val="tx1"/>
              </a:solidFill>
            </a:endParaRPr>
          </a:p>
          <a:p>
            <a:r>
              <a:rPr lang="en-GB" sz="1400" b="1" u="sng" dirty="0" smtClean="0">
                <a:solidFill>
                  <a:schemeClr val="tx1"/>
                </a:solidFill>
              </a:rPr>
              <a:t>Above quotation’s from the book A Brief History of Middleton, Northamptonshire By Leonard W Jerrams</a:t>
            </a:r>
            <a:endParaRPr lang="en-GB" sz="1400" b="1" u="sng" dirty="0">
              <a:solidFill>
                <a:schemeClr val="tx1"/>
              </a:solidFill>
            </a:endParaRPr>
          </a:p>
          <a:p>
            <a:pPr algn="l"/>
            <a:endParaRPr lang="en-GB"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10</Words>
  <Application>Microsoft Office PowerPoint</Application>
  <PresentationFormat>On-screen Show (4:3)</PresentationFormat>
  <Paragraphs>11</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The Beginnings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tich</dc:creator>
  <cp:lastModifiedBy>tich</cp:lastModifiedBy>
  <cp:revision>6</cp:revision>
  <dcterms:created xsi:type="dcterms:W3CDTF">2009-04-11T15:17:26Z</dcterms:created>
  <dcterms:modified xsi:type="dcterms:W3CDTF">2010-08-01T13:57:02Z</dcterms:modified>
</cp:coreProperties>
</file>